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2" d="100"/>
          <a:sy n="22" d="100"/>
        </p:scale>
        <p:origin x="70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509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05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54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87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92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28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84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60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87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2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66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9BC6-D994-41E3-BCCF-2F1A6773724A}" type="datetimeFigureOut">
              <a:rPr lang="zh-TW" altLang="en-US" smtClean="0"/>
              <a:t>2026/6/4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6B29C-69DE-4A74-862A-7D37B798E8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69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04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0</Words>
  <Application>Microsoft Office PowerPoint</Application>
  <PresentationFormat>自訂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ProArt3</dc:creator>
  <cp:lastModifiedBy>ProArt3</cp:lastModifiedBy>
  <cp:revision>3</cp:revision>
  <dcterms:created xsi:type="dcterms:W3CDTF">2026-06-04T07:25:58Z</dcterms:created>
  <dcterms:modified xsi:type="dcterms:W3CDTF">2026-06-04T08:53:13Z</dcterms:modified>
</cp:coreProperties>
</file>